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9.png"  /><Relationship Id="rId11" Type="http://schemas.openxmlformats.org/officeDocument/2006/relationships/image" Target="../media/image150.png"  /><Relationship Id="rId12" Type="http://schemas.openxmlformats.org/officeDocument/2006/relationships/image" Target="../media/image151.png"  /><Relationship Id="rId13" Type="http://schemas.openxmlformats.org/officeDocument/2006/relationships/image" Target="../media/image152.gif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Relationship Id="rId6" Type="http://schemas.openxmlformats.org/officeDocument/2006/relationships/image" Target="../media/image145.png"  /><Relationship Id="rId7" Type="http://schemas.openxmlformats.org/officeDocument/2006/relationships/image" Target="../media/image146.png"  /><Relationship Id="rId8" Type="http://schemas.openxmlformats.org/officeDocument/2006/relationships/image" Target="../media/image147.png"  /><Relationship Id="rId9" Type="http://schemas.openxmlformats.org/officeDocument/2006/relationships/image" Target="../media/image14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1.png"  /><Relationship Id="rId11" Type="http://schemas.openxmlformats.org/officeDocument/2006/relationships/image" Target="../media/image162.png"  /><Relationship Id="rId12" Type="http://schemas.openxmlformats.org/officeDocument/2006/relationships/image" Target="../media/image163.png"  /><Relationship Id="rId13" Type="http://schemas.openxmlformats.org/officeDocument/2006/relationships/image" Target="../media/image164.png"  /><Relationship Id="rId14" Type="http://schemas.openxmlformats.org/officeDocument/2006/relationships/image" Target="../media/image165.png"  /><Relationship Id="rId15" Type="http://schemas.openxmlformats.org/officeDocument/2006/relationships/image" Target="../media/image166.png"  /><Relationship Id="rId16" Type="http://schemas.openxmlformats.org/officeDocument/2006/relationships/image" Target="../media/image167.png"  /><Relationship Id="rId17" Type="http://schemas.openxmlformats.org/officeDocument/2006/relationships/image" Target="../media/image168.png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7.png"  /><Relationship Id="rId11" Type="http://schemas.openxmlformats.org/officeDocument/2006/relationships/image" Target="../media/image178.png"  /><Relationship Id="rId12" Type="http://schemas.openxmlformats.org/officeDocument/2006/relationships/image" Target="../media/image179.png"  /><Relationship Id="rId2" Type="http://schemas.openxmlformats.org/officeDocument/2006/relationships/image" Target="../media/image169.png"  /><Relationship Id="rId3" Type="http://schemas.openxmlformats.org/officeDocument/2006/relationships/image" Target="../media/image170.png"  /><Relationship Id="rId4" Type="http://schemas.openxmlformats.org/officeDocument/2006/relationships/image" Target="../media/image171.png"  /><Relationship Id="rId5" Type="http://schemas.openxmlformats.org/officeDocument/2006/relationships/image" Target="../media/image172.png"  /><Relationship Id="rId6" Type="http://schemas.openxmlformats.org/officeDocument/2006/relationships/image" Target="../media/image173.png"  /><Relationship Id="rId7" Type="http://schemas.openxmlformats.org/officeDocument/2006/relationships/image" Target="../media/image174.png"  /><Relationship Id="rId8" Type="http://schemas.openxmlformats.org/officeDocument/2006/relationships/image" Target="../media/image175.png"  /><Relationship Id="rId9" Type="http://schemas.openxmlformats.org/officeDocument/2006/relationships/image" Target="../media/image17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8.png"  /><Relationship Id="rId11" Type="http://schemas.openxmlformats.org/officeDocument/2006/relationships/image" Target="../media/image189.png"  /><Relationship Id="rId12" Type="http://schemas.openxmlformats.org/officeDocument/2006/relationships/image" Target="../media/image190.png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Relationship Id="rId5" Type="http://schemas.openxmlformats.org/officeDocument/2006/relationships/image" Target="../media/image183.png"  /><Relationship Id="rId6" Type="http://schemas.openxmlformats.org/officeDocument/2006/relationships/image" Target="../media/image184.png"  /><Relationship Id="rId7" Type="http://schemas.openxmlformats.org/officeDocument/2006/relationships/image" Target="../media/image185.png"  /><Relationship Id="rId8" Type="http://schemas.openxmlformats.org/officeDocument/2006/relationships/image" Target="../media/image186.png"  /><Relationship Id="rId9" Type="http://schemas.openxmlformats.org/officeDocument/2006/relationships/image" Target="../media/image18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9.png"  /><Relationship Id="rId11" Type="http://schemas.openxmlformats.org/officeDocument/2006/relationships/image" Target="../media/image200.gif"  /><Relationship Id="rId2" Type="http://schemas.openxmlformats.org/officeDocument/2006/relationships/image" Target="../media/image191.png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Relationship Id="rId5" Type="http://schemas.openxmlformats.org/officeDocument/2006/relationships/image" Target="../media/image194.png"  /><Relationship Id="rId6" Type="http://schemas.openxmlformats.org/officeDocument/2006/relationships/image" Target="../media/image195.png"  /><Relationship Id="rId7" Type="http://schemas.openxmlformats.org/officeDocument/2006/relationships/image" Target="../media/image196.png"  /><Relationship Id="rId8" Type="http://schemas.openxmlformats.org/officeDocument/2006/relationships/image" Target="../media/image197.png"  /><Relationship Id="rId9" Type="http://schemas.openxmlformats.org/officeDocument/2006/relationships/image" Target="../media/image19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9.png"  /><Relationship Id="rId11" Type="http://schemas.openxmlformats.org/officeDocument/2006/relationships/image" Target="../media/image210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14" Type="http://schemas.openxmlformats.org/officeDocument/2006/relationships/image" Target="../media/image213.png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2.png"  /><Relationship Id="rId11" Type="http://schemas.openxmlformats.org/officeDocument/2006/relationships/image" Target="../media/image223.png"  /><Relationship Id="rId12" Type="http://schemas.openxmlformats.org/officeDocument/2006/relationships/image" Target="../media/image224.png"  /><Relationship Id="rId13" Type="http://schemas.openxmlformats.org/officeDocument/2006/relationships/image" Target="../media/image225.png"  /><Relationship Id="rId14" Type="http://schemas.openxmlformats.org/officeDocument/2006/relationships/image" Target="../media/image226.png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5.png"  /><Relationship Id="rId11" Type="http://schemas.openxmlformats.org/officeDocument/2006/relationships/image" Target="../media/image236.gif"  /><Relationship Id="rId2" Type="http://schemas.openxmlformats.org/officeDocument/2006/relationships/image" Target="../media/image227.png"  /><Relationship Id="rId3" Type="http://schemas.openxmlformats.org/officeDocument/2006/relationships/image" Target="../media/image228.png"  /><Relationship Id="rId4" Type="http://schemas.openxmlformats.org/officeDocument/2006/relationships/image" Target="../media/image229.png"  /><Relationship Id="rId5" Type="http://schemas.openxmlformats.org/officeDocument/2006/relationships/image" Target="../media/image230.png"  /><Relationship Id="rId6" Type="http://schemas.openxmlformats.org/officeDocument/2006/relationships/image" Target="../media/image231.png"  /><Relationship Id="rId7" Type="http://schemas.openxmlformats.org/officeDocument/2006/relationships/image" Target="../media/image232.png"  /><Relationship Id="rId8" Type="http://schemas.openxmlformats.org/officeDocument/2006/relationships/image" Target="../media/image233.png"  /><Relationship Id="rId9" Type="http://schemas.openxmlformats.org/officeDocument/2006/relationships/image" Target="../media/image2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5.png"  /><Relationship Id="rId11" Type="http://schemas.openxmlformats.org/officeDocument/2006/relationships/image" Target="../media/image246.png"  /><Relationship Id="rId12" Type="http://schemas.openxmlformats.org/officeDocument/2006/relationships/image" Target="../media/image247.png"  /><Relationship Id="rId13" Type="http://schemas.openxmlformats.org/officeDocument/2006/relationships/image" Target="../media/image248.png"  /><Relationship Id="rId14" Type="http://schemas.openxmlformats.org/officeDocument/2006/relationships/image" Target="../media/image249.png"  /><Relationship Id="rId15" Type="http://schemas.openxmlformats.org/officeDocument/2006/relationships/image" Target="../media/image250.png"  /><Relationship Id="rId16" Type="http://schemas.openxmlformats.org/officeDocument/2006/relationships/image" Target="../media/image251.png"  /><Relationship Id="rId17" Type="http://schemas.openxmlformats.org/officeDocument/2006/relationships/image" Target="../media/image252.png"  /><Relationship Id="rId18" Type="http://schemas.openxmlformats.org/officeDocument/2006/relationships/image" Target="../media/image253.png"  /><Relationship Id="rId19" Type="http://schemas.openxmlformats.org/officeDocument/2006/relationships/image" Target="../media/image254.png"  /><Relationship Id="rId2" Type="http://schemas.openxmlformats.org/officeDocument/2006/relationships/image" Target="../media/image237.png"  /><Relationship Id="rId20" Type="http://schemas.openxmlformats.org/officeDocument/2006/relationships/image" Target="../media/image255.png"  /><Relationship Id="rId21" Type="http://schemas.openxmlformats.org/officeDocument/2006/relationships/image" Target="../media/image256.png"  /><Relationship Id="rId22" Type="http://schemas.openxmlformats.org/officeDocument/2006/relationships/image" Target="../media/image257.png"  /><Relationship Id="rId23" Type="http://schemas.openxmlformats.org/officeDocument/2006/relationships/image" Target="../media/image258.png"  /><Relationship Id="rId24" Type="http://schemas.openxmlformats.org/officeDocument/2006/relationships/image" Target="../media/image259.png"  /><Relationship Id="rId25" Type="http://schemas.openxmlformats.org/officeDocument/2006/relationships/image" Target="../media/image260.png"  /><Relationship Id="rId26" Type="http://schemas.openxmlformats.org/officeDocument/2006/relationships/image" Target="../media/image261.png"  /><Relationship Id="rId27" Type="http://schemas.openxmlformats.org/officeDocument/2006/relationships/image" Target="../media/image262.png"  /><Relationship Id="rId28" Type="http://schemas.openxmlformats.org/officeDocument/2006/relationships/image" Target="../media/image263.png"  /><Relationship Id="rId29" Type="http://schemas.openxmlformats.org/officeDocument/2006/relationships/image" Target="../media/image264.png"  /><Relationship Id="rId3" Type="http://schemas.openxmlformats.org/officeDocument/2006/relationships/image" Target="../media/image238.png"  /><Relationship Id="rId30" Type="http://schemas.openxmlformats.org/officeDocument/2006/relationships/image" Target="../media/image265.png"  /><Relationship Id="rId31" Type="http://schemas.openxmlformats.org/officeDocument/2006/relationships/image" Target="../media/image266.png"  /><Relationship Id="rId32" Type="http://schemas.openxmlformats.org/officeDocument/2006/relationships/image" Target="../media/image267.png"  /><Relationship Id="rId4" Type="http://schemas.openxmlformats.org/officeDocument/2006/relationships/image" Target="../media/image239.png"  /><Relationship Id="rId5" Type="http://schemas.openxmlformats.org/officeDocument/2006/relationships/image" Target="../media/image240.png"  /><Relationship Id="rId6" Type="http://schemas.openxmlformats.org/officeDocument/2006/relationships/image" Target="../media/image241.png"  /><Relationship Id="rId7" Type="http://schemas.openxmlformats.org/officeDocument/2006/relationships/image" Target="../media/image242.png"  /><Relationship Id="rId8" Type="http://schemas.openxmlformats.org/officeDocument/2006/relationships/image" Target="../media/image243.png"  /><Relationship Id="rId9" Type="http://schemas.openxmlformats.org/officeDocument/2006/relationships/image" Target="../media/image24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6.png"  /><Relationship Id="rId11" Type="http://schemas.openxmlformats.org/officeDocument/2006/relationships/image" Target="../media/image277.gif"  /><Relationship Id="rId2" Type="http://schemas.openxmlformats.org/officeDocument/2006/relationships/image" Target="../media/image268.png"  /><Relationship Id="rId3" Type="http://schemas.openxmlformats.org/officeDocument/2006/relationships/image" Target="../media/image269.png"  /><Relationship Id="rId4" Type="http://schemas.openxmlformats.org/officeDocument/2006/relationships/image" Target="../media/image270.png"  /><Relationship Id="rId5" Type="http://schemas.openxmlformats.org/officeDocument/2006/relationships/image" Target="../media/image271.png"  /><Relationship Id="rId6" Type="http://schemas.openxmlformats.org/officeDocument/2006/relationships/image" Target="../media/image272.png"  /><Relationship Id="rId7" Type="http://schemas.openxmlformats.org/officeDocument/2006/relationships/image" Target="../media/image273.png"  /><Relationship Id="rId8" Type="http://schemas.openxmlformats.org/officeDocument/2006/relationships/image" Target="../media/image274.png"  /><Relationship Id="rId9" Type="http://schemas.openxmlformats.org/officeDocument/2006/relationships/image" Target="../media/image27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6.png"  /><Relationship Id="rId11" Type="http://schemas.openxmlformats.org/officeDocument/2006/relationships/image" Target="../media/image287.png"  /><Relationship Id="rId12" Type="http://schemas.openxmlformats.org/officeDocument/2006/relationships/image" Target="../media/image288.png"  /><Relationship Id="rId13" Type="http://schemas.openxmlformats.org/officeDocument/2006/relationships/image" Target="../media/image289.png"  /><Relationship Id="rId14" Type="http://schemas.openxmlformats.org/officeDocument/2006/relationships/image" Target="../media/image290.png"  /><Relationship Id="rId15" Type="http://schemas.openxmlformats.org/officeDocument/2006/relationships/image" Target="../media/image291.png"  /><Relationship Id="rId16" Type="http://schemas.openxmlformats.org/officeDocument/2006/relationships/image" Target="../media/image292.png"  /><Relationship Id="rId17" Type="http://schemas.openxmlformats.org/officeDocument/2006/relationships/image" Target="../media/image293.png"  /><Relationship Id="rId18" Type="http://schemas.openxmlformats.org/officeDocument/2006/relationships/image" Target="../media/image294.png"  /><Relationship Id="rId2" Type="http://schemas.openxmlformats.org/officeDocument/2006/relationships/image" Target="../media/image278.png"  /><Relationship Id="rId3" Type="http://schemas.openxmlformats.org/officeDocument/2006/relationships/image" Target="../media/image279.png"  /><Relationship Id="rId4" Type="http://schemas.openxmlformats.org/officeDocument/2006/relationships/image" Target="../media/image280.png"  /><Relationship Id="rId5" Type="http://schemas.openxmlformats.org/officeDocument/2006/relationships/image" Target="../media/image281.png"  /><Relationship Id="rId6" Type="http://schemas.openxmlformats.org/officeDocument/2006/relationships/image" Target="../media/image282.png"  /><Relationship Id="rId7" Type="http://schemas.openxmlformats.org/officeDocument/2006/relationships/image" Target="../media/image283.png"  /><Relationship Id="rId8" Type="http://schemas.openxmlformats.org/officeDocument/2006/relationships/image" Target="../media/image284.png"  /><Relationship Id="rId9" Type="http://schemas.openxmlformats.org/officeDocument/2006/relationships/image" Target="../media/image28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3.png"  /><Relationship Id="rId2" Type="http://schemas.openxmlformats.org/officeDocument/2006/relationships/image" Target="../media/image295.png"  /><Relationship Id="rId3" Type="http://schemas.openxmlformats.org/officeDocument/2006/relationships/image" Target="../media/image296.png"  /><Relationship Id="rId4" Type="http://schemas.openxmlformats.org/officeDocument/2006/relationships/image" Target="../media/image297.png"  /><Relationship Id="rId5" Type="http://schemas.openxmlformats.org/officeDocument/2006/relationships/image" Target="../media/image298.png"  /><Relationship Id="rId6" Type="http://schemas.openxmlformats.org/officeDocument/2006/relationships/image" Target="../media/image299.png"  /><Relationship Id="rId7" Type="http://schemas.openxmlformats.org/officeDocument/2006/relationships/image" Target="../media/image300.png"  /><Relationship Id="rId8" Type="http://schemas.openxmlformats.org/officeDocument/2006/relationships/image" Target="../media/image301.png"  /><Relationship Id="rId9" Type="http://schemas.openxmlformats.org/officeDocument/2006/relationships/image" Target="../media/image30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2.png"  /><Relationship Id="rId11" Type="http://schemas.openxmlformats.org/officeDocument/2006/relationships/image" Target="../media/image313.png"  /><Relationship Id="rId12" Type="http://schemas.openxmlformats.org/officeDocument/2006/relationships/image" Target="../media/image314.png"  /><Relationship Id="rId13" Type="http://schemas.openxmlformats.org/officeDocument/2006/relationships/image" Target="../media/image315.png"  /><Relationship Id="rId14" Type="http://schemas.openxmlformats.org/officeDocument/2006/relationships/image" Target="../media/image316.png"  /><Relationship Id="rId15" Type="http://schemas.openxmlformats.org/officeDocument/2006/relationships/image" Target="../media/image317.png"  /><Relationship Id="rId2" Type="http://schemas.openxmlformats.org/officeDocument/2006/relationships/image" Target="../media/image304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Relationship Id="rId5" Type="http://schemas.openxmlformats.org/officeDocument/2006/relationships/image" Target="../media/image307.png"  /><Relationship Id="rId6" Type="http://schemas.openxmlformats.org/officeDocument/2006/relationships/image" Target="../media/image308.png"  /><Relationship Id="rId7" Type="http://schemas.openxmlformats.org/officeDocument/2006/relationships/image" Target="../media/image309.png"  /><Relationship Id="rId8" Type="http://schemas.openxmlformats.org/officeDocument/2006/relationships/image" Target="../media/image310.png"  /><Relationship Id="rId9" Type="http://schemas.openxmlformats.org/officeDocument/2006/relationships/image" Target="../media/image31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6.png"  /><Relationship Id="rId11" Type="http://schemas.openxmlformats.org/officeDocument/2006/relationships/image" Target="../media/image327.png"  /><Relationship Id="rId12" Type="http://schemas.openxmlformats.org/officeDocument/2006/relationships/image" Target="../media/image328.gif"  /><Relationship Id="rId2" Type="http://schemas.openxmlformats.org/officeDocument/2006/relationships/image" Target="../media/image318.png"  /><Relationship Id="rId3" Type="http://schemas.openxmlformats.org/officeDocument/2006/relationships/image" Target="../media/image319.png"  /><Relationship Id="rId4" Type="http://schemas.openxmlformats.org/officeDocument/2006/relationships/image" Target="../media/image320.png"  /><Relationship Id="rId5" Type="http://schemas.openxmlformats.org/officeDocument/2006/relationships/image" Target="../media/image321.png"  /><Relationship Id="rId6" Type="http://schemas.openxmlformats.org/officeDocument/2006/relationships/image" Target="../media/image322.png"  /><Relationship Id="rId7" Type="http://schemas.openxmlformats.org/officeDocument/2006/relationships/image" Target="../media/image323.png"  /><Relationship Id="rId8" Type="http://schemas.openxmlformats.org/officeDocument/2006/relationships/image" Target="../media/image324.png"  /><Relationship Id="rId9" Type="http://schemas.openxmlformats.org/officeDocument/2006/relationships/image" Target="../media/image3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7.png"  /><Relationship Id="rId11" Type="http://schemas.openxmlformats.org/officeDocument/2006/relationships/image" Target="../media/image338.png"  /><Relationship Id="rId12" Type="http://schemas.openxmlformats.org/officeDocument/2006/relationships/image" Target="../media/image339.png"  /><Relationship Id="rId13" Type="http://schemas.openxmlformats.org/officeDocument/2006/relationships/image" Target="../media/image340.png"  /><Relationship Id="rId14" Type="http://schemas.openxmlformats.org/officeDocument/2006/relationships/image" Target="../media/image341.png"  /><Relationship Id="rId15" Type="http://schemas.openxmlformats.org/officeDocument/2006/relationships/image" Target="../media/image342.png"  /><Relationship Id="rId16" Type="http://schemas.openxmlformats.org/officeDocument/2006/relationships/image" Target="../media/image343.png"  /><Relationship Id="rId2" Type="http://schemas.openxmlformats.org/officeDocument/2006/relationships/image" Target="../media/image329.png"  /><Relationship Id="rId3" Type="http://schemas.openxmlformats.org/officeDocument/2006/relationships/image" Target="../media/image330.png"  /><Relationship Id="rId4" Type="http://schemas.openxmlformats.org/officeDocument/2006/relationships/image" Target="../media/image331.png"  /><Relationship Id="rId5" Type="http://schemas.openxmlformats.org/officeDocument/2006/relationships/image" Target="../media/image332.png"  /><Relationship Id="rId6" Type="http://schemas.openxmlformats.org/officeDocument/2006/relationships/image" Target="../media/image333.png"  /><Relationship Id="rId7" Type="http://schemas.openxmlformats.org/officeDocument/2006/relationships/image" Target="../media/image334.png"  /><Relationship Id="rId8" Type="http://schemas.openxmlformats.org/officeDocument/2006/relationships/image" Target="../media/image335.png"  /><Relationship Id="rId9" Type="http://schemas.openxmlformats.org/officeDocument/2006/relationships/image" Target="../media/image3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2.png"  /><Relationship Id="rId11" Type="http://schemas.openxmlformats.org/officeDocument/2006/relationships/image" Target="../media/image353.png"  /><Relationship Id="rId12" Type="http://schemas.openxmlformats.org/officeDocument/2006/relationships/image" Target="../media/image354.png"  /><Relationship Id="rId13" Type="http://schemas.openxmlformats.org/officeDocument/2006/relationships/image" Target="../media/image355.png"  /><Relationship Id="rId14" Type="http://schemas.openxmlformats.org/officeDocument/2006/relationships/image" Target="../media/image356.png"  /><Relationship Id="rId15" Type="http://schemas.openxmlformats.org/officeDocument/2006/relationships/image" Target="../media/image357.png"  /><Relationship Id="rId16" Type="http://schemas.openxmlformats.org/officeDocument/2006/relationships/image" Target="../media/image358.png"  /><Relationship Id="rId2" Type="http://schemas.openxmlformats.org/officeDocument/2006/relationships/image" Target="../media/image344.png"  /><Relationship Id="rId3" Type="http://schemas.openxmlformats.org/officeDocument/2006/relationships/image" Target="../media/image345.png"  /><Relationship Id="rId4" Type="http://schemas.openxmlformats.org/officeDocument/2006/relationships/image" Target="../media/image346.png"  /><Relationship Id="rId5" Type="http://schemas.openxmlformats.org/officeDocument/2006/relationships/image" Target="../media/image347.png"  /><Relationship Id="rId6" Type="http://schemas.openxmlformats.org/officeDocument/2006/relationships/image" Target="../media/image348.png"  /><Relationship Id="rId7" Type="http://schemas.openxmlformats.org/officeDocument/2006/relationships/image" Target="../media/image349.png"  /><Relationship Id="rId8" Type="http://schemas.openxmlformats.org/officeDocument/2006/relationships/image" Target="../media/image350.png"  /><Relationship Id="rId9" Type="http://schemas.openxmlformats.org/officeDocument/2006/relationships/image" Target="../media/image3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7.png"  /><Relationship Id="rId11" Type="http://schemas.openxmlformats.org/officeDocument/2006/relationships/image" Target="../media/image368.png"  /><Relationship Id="rId12" Type="http://schemas.openxmlformats.org/officeDocument/2006/relationships/image" Target="../media/image369.png"  /><Relationship Id="rId13" Type="http://schemas.openxmlformats.org/officeDocument/2006/relationships/image" Target="../media/image370.png"  /><Relationship Id="rId2" Type="http://schemas.openxmlformats.org/officeDocument/2006/relationships/image" Target="../media/image359.png"  /><Relationship Id="rId3" Type="http://schemas.openxmlformats.org/officeDocument/2006/relationships/image" Target="../media/image360.png"  /><Relationship Id="rId4" Type="http://schemas.openxmlformats.org/officeDocument/2006/relationships/image" Target="../media/image361.png"  /><Relationship Id="rId5" Type="http://schemas.openxmlformats.org/officeDocument/2006/relationships/image" Target="../media/image362.png"  /><Relationship Id="rId6" Type="http://schemas.openxmlformats.org/officeDocument/2006/relationships/image" Target="../media/image363.png"  /><Relationship Id="rId7" Type="http://schemas.openxmlformats.org/officeDocument/2006/relationships/image" Target="../media/image364.png"  /><Relationship Id="rId8" Type="http://schemas.openxmlformats.org/officeDocument/2006/relationships/image" Target="../media/image365.png"  /><Relationship Id="rId9" Type="http://schemas.openxmlformats.org/officeDocument/2006/relationships/image" Target="../media/image36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9.png"  /><Relationship Id="rId11" Type="http://schemas.openxmlformats.org/officeDocument/2006/relationships/image" Target="../media/image380.png"  /><Relationship Id="rId12" Type="http://schemas.openxmlformats.org/officeDocument/2006/relationships/image" Target="../media/image381.png"  /><Relationship Id="rId13" Type="http://schemas.openxmlformats.org/officeDocument/2006/relationships/image" Target="../media/image382.png"  /><Relationship Id="rId2" Type="http://schemas.openxmlformats.org/officeDocument/2006/relationships/image" Target="../media/image371.png"  /><Relationship Id="rId3" Type="http://schemas.openxmlformats.org/officeDocument/2006/relationships/image" Target="../media/image372.png"  /><Relationship Id="rId4" Type="http://schemas.openxmlformats.org/officeDocument/2006/relationships/image" Target="../media/image373.png"  /><Relationship Id="rId5" Type="http://schemas.openxmlformats.org/officeDocument/2006/relationships/image" Target="../media/image374.png"  /><Relationship Id="rId6" Type="http://schemas.openxmlformats.org/officeDocument/2006/relationships/image" Target="../media/image375.png"  /><Relationship Id="rId7" Type="http://schemas.openxmlformats.org/officeDocument/2006/relationships/image" Target="../media/image376.png"  /><Relationship Id="rId8" Type="http://schemas.openxmlformats.org/officeDocument/2006/relationships/image" Target="../media/image377.png"  /><Relationship Id="rId9" Type="http://schemas.openxmlformats.org/officeDocument/2006/relationships/image" Target="../media/image37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1.png"  /><Relationship Id="rId11" Type="http://schemas.openxmlformats.org/officeDocument/2006/relationships/image" Target="../media/image392.png"  /><Relationship Id="rId12" Type="http://schemas.openxmlformats.org/officeDocument/2006/relationships/image" Target="../media/image393.png"  /><Relationship Id="rId2" Type="http://schemas.openxmlformats.org/officeDocument/2006/relationships/image" Target="../media/image383.png"  /><Relationship Id="rId3" Type="http://schemas.openxmlformats.org/officeDocument/2006/relationships/image" Target="../media/image384.png"  /><Relationship Id="rId4" Type="http://schemas.openxmlformats.org/officeDocument/2006/relationships/image" Target="../media/image385.png"  /><Relationship Id="rId5" Type="http://schemas.openxmlformats.org/officeDocument/2006/relationships/image" Target="../media/image386.png"  /><Relationship Id="rId6" Type="http://schemas.openxmlformats.org/officeDocument/2006/relationships/image" Target="../media/image387.png"  /><Relationship Id="rId7" Type="http://schemas.openxmlformats.org/officeDocument/2006/relationships/image" Target="../media/image388.png"  /><Relationship Id="rId8" Type="http://schemas.openxmlformats.org/officeDocument/2006/relationships/image" Target="../media/image389.png"  /><Relationship Id="rId9" Type="http://schemas.openxmlformats.org/officeDocument/2006/relationships/image" Target="../media/image39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2.png"  /><Relationship Id="rId11" Type="http://schemas.openxmlformats.org/officeDocument/2006/relationships/image" Target="../media/image403.png"  /><Relationship Id="rId12" Type="http://schemas.openxmlformats.org/officeDocument/2006/relationships/image" Target="../media/image404.png"  /><Relationship Id="rId13" Type="http://schemas.openxmlformats.org/officeDocument/2006/relationships/image" Target="../media/image405.png"  /><Relationship Id="rId14" Type="http://schemas.openxmlformats.org/officeDocument/2006/relationships/image" Target="../media/image406.png"  /><Relationship Id="rId2" Type="http://schemas.openxmlformats.org/officeDocument/2006/relationships/image" Target="../media/image394.png"  /><Relationship Id="rId3" Type="http://schemas.openxmlformats.org/officeDocument/2006/relationships/image" Target="../media/image395.png"  /><Relationship Id="rId4" Type="http://schemas.openxmlformats.org/officeDocument/2006/relationships/image" Target="../media/image396.png"  /><Relationship Id="rId5" Type="http://schemas.openxmlformats.org/officeDocument/2006/relationships/image" Target="../media/image397.png"  /><Relationship Id="rId6" Type="http://schemas.openxmlformats.org/officeDocument/2006/relationships/image" Target="../media/image398.png"  /><Relationship Id="rId7" Type="http://schemas.openxmlformats.org/officeDocument/2006/relationships/image" Target="../media/image399.png"  /><Relationship Id="rId8" Type="http://schemas.openxmlformats.org/officeDocument/2006/relationships/image" Target="../media/image400.png"  /><Relationship Id="rId9" Type="http://schemas.openxmlformats.org/officeDocument/2006/relationships/image" Target="../media/image40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5.png"  /><Relationship Id="rId11" Type="http://schemas.openxmlformats.org/officeDocument/2006/relationships/image" Target="../media/image416.png"  /><Relationship Id="rId12" Type="http://schemas.openxmlformats.org/officeDocument/2006/relationships/image" Target="../media/image417.png"  /><Relationship Id="rId13" Type="http://schemas.openxmlformats.org/officeDocument/2006/relationships/image" Target="../media/image418.png"  /><Relationship Id="rId2" Type="http://schemas.openxmlformats.org/officeDocument/2006/relationships/image" Target="../media/image407.png"  /><Relationship Id="rId3" Type="http://schemas.openxmlformats.org/officeDocument/2006/relationships/image" Target="../media/image408.png"  /><Relationship Id="rId4" Type="http://schemas.openxmlformats.org/officeDocument/2006/relationships/image" Target="../media/image409.png"  /><Relationship Id="rId5" Type="http://schemas.openxmlformats.org/officeDocument/2006/relationships/image" Target="../media/image410.png"  /><Relationship Id="rId6" Type="http://schemas.openxmlformats.org/officeDocument/2006/relationships/image" Target="../media/image411.png"  /><Relationship Id="rId7" Type="http://schemas.openxmlformats.org/officeDocument/2006/relationships/image" Target="../media/image412.png"  /><Relationship Id="rId8" Type="http://schemas.openxmlformats.org/officeDocument/2006/relationships/image" Target="../media/image413.png"  /><Relationship Id="rId9" Type="http://schemas.openxmlformats.org/officeDocument/2006/relationships/image" Target="../media/image41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7.png"  /><Relationship Id="rId11" Type="http://schemas.openxmlformats.org/officeDocument/2006/relationships/image" Target="../media/image428.png"  /><Relationship Id="rId12" Type="http://schemas.openxmlformats.org/officeDocument/2006/relationships/image" Target="../media/image429.png"  /><Relationship Id="rId13" Type="http://schemas.openxmlformats.org/officeDocument/2006/relationships/image" Target="../media/image430.png"  /><Relationship Id="rId14" Type="http://schemas.openxmlformats.org/officeDocument/2006/relationships/image" Target="../media/image431.png"  /><Relationship Id="rId15" Type="http://schemas.openxmlformats.org/officeDocument/2006/relationships/image" Target="../media/image432.png"  /><Relationship Id="rId16" Type="http://schemas.openxmlformats.org/officeDocument/2006/relationships/image" Target="../media/image433.png"  /><Relationship Id="rId2" Type="http://schemas.openxmlformats.org/officeDocument/2006/relationships/image" Target="../media/image419.png"  /><Relationship Id="rId3" Type="http://schemas.openxmlformats.org/officeDocument/2006/relationships/image" Target="../media/image420.png"  /><Relationship Id="rId4" Type="http://schemas.openxmlformats.org/officeDocument/2006/relationships/image" Target="../media/image421.png"  /><Relationship Id="rId5" Type="http://schemas.openxmlformats.org/officeDocument/2006/relationships/image" Target="../media/image422.png"  /><Relationship Id="rId6" Type="http://schemas.openxmlformats.org/officeDocument/2006/relationships/image" Target="../media/image423.png"  /><Relationship Id="rId7" Type="http://schemas.openxmlformats.org/officeDocument/2006/relationships/image" Target="../media/image424.png"  /><Relationship Id="rId8" Type="http://schemas.openxmlformats.org/officeDocument/2006/relationships/image" Target="../media/image425.png"  /><Relationship Id="rId9" Type="http://schemas.openxmlformats.org/officeDocument/2006/relationships/image" Target="../media/image42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2.png"  /><Relationship Id="rId11" Type="http://schemas.openxmlformats.org/officeDocument/2006/relationships/image" Target="../media/image443.png"  /><Relationship Id="rId12" Type="http://schemas.openxmlformats.org/officeDocument/2006/relationships/image" Target="../media/image444.png"  /><Relationship Id="rId13" Type="http://schemas.openxmlformats.org/officeDocument/2006/relationships/image" Target="../media/image445.png"  /><Relationship Id="rId14" Type="http://schemas.openxmlformats.org/officeDocument/2006/relationships/image" Target="../media/image446.gif"  /><Relationship Id="rId2" Type="http://schemas.openxmlformats.org/officeDocument/2006/relationships/image" Target="../media/image434.png"  /><Relationship Id="rId3" Type="http://schemas.openxmlformats.org/officeDocument/2006/relationships/image" Target="../media/image435.png"  /><Relationship Id="rId4" Type="http://schemas.openxmlformats.org/officeDocument/2006/relationships/image" Target="../media/image436.png"  /><Relationship Id="rId5" Type="http://schemas.openxmlformats.org/officeDocument/2006/relationships/image" Target="../media/image437.png"  /><Relationship Id="rId6" Type="http://schemas.openxmlformats.org/officeDocument/2006/relationships/image" Target="../media/image438.png"  /><Relationship Id="rId7" Type="http://schemas.openxmlformats.org/officeDocument/2006/relationships/image" Target="../media/image439.png"  /><Relationship Id="rId8" Type="http://schemas.openxmlformats.org/officeDocument/2006/relationships/image" Target="../media/image440.png"  /><Relationship Id="rId9" Type="http://schemas.openxmlformats.org/officeDocument/2006/relationships/image" Target="../media/image44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5.png"  /><Relationship Id="rId2" Type="http://schemas.openxmlformats.org/officeDocument/2006/relationships/image" Target="../media/image447.png"  /><Relationship Id="rId3" Type="http://schemas.openxmlformats.org/officeDocument/2006/relationships/image" Target="../media/image448.png"  /><Relationship Id="rId4" Type="http://schemas.openxmlformats.org/officeDocument/2006/relationships/image" Target="../media/image449.png"  /><Relationship Id="rId5" Type="http://schemas.openxmlformats.org/officeDocument/2006/relationships/image" Target="../media/image450.png"  /><Relationship Id="rId6" Type="http://schemas.openxmlformats.org/officeDocument/2006/relationships/image" Target="../media/image451.png"  /><Relationship Id="rId7" Type="http://schemas.openxmlformats.org/officeDocument/2006/relationships/image" Target="../media/image452.png"  /><Relationship Id="rId8" Type="http://schemas.openxmlformats.org/officeDocument/2006/relationships/image" Target="../media/image453.png"  /><Relationship Id="rId9" Type="http://schemas.openxmlformats.org/officeDocument/2006/relationships/image" Target="../media/image45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6.png"  /><Relationship Id="rId3" Type="http://schemas.openxmlformats.org/officeDocument/2006/relationships/image" Target="../media/image457.png"  /><Relationship Id="rId4" Type="http://schemas.openxmlformats.org/officeDocument/2006/relationships/image" Target="../media/image458.png"  /><Relationship Id="rId5" Type="http://schemas.openxmlformats.org/officeDocument/2006/relationships/image" Target="../media/image459.png"  /><Relationship Id="rId6" Type="http://schemas.openxmlformats.org/officeDocument/2006/relationships/image" Target="../media/image460.png"  /><Relationship Id="rId7" Type="http://schemas.openxmlformats.org/officeDocument/2006/relationships/image" Target="../media/image461.png"  /><Relationship Id="rId8" Type="http://schemas.openxmlformats.org/officeDocument/2006/relationships/image" Target="../media/image462.png"  /><Relationship Id="rId9" Type="http://schemas.openxmlformats.org/officeDocument/2006/relationships/image" Target="../media/image46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16" Type="http://schemas.openxmlformats.org/officeDocument/2006/relationships/image" Target="../media/image55.png"  /><Relationship Id="rId17" Type="http://schemas.openxmlformats.org/officeDocument/2006/relationships/image" Target="../media/image56.png"  /><Relationship Id="rId18" Type="http://schemas.openxmlformats.org/officeDocument/2006/relationships/image" Target="../media/image57.png"  /><Relationship Id="rId19" Type="http://schemas.openxmlformats.org/officeDocument/2006/relationships/image" Target="../media/image58.png"  /><Relationship Id="rId2" Type="http://schemas.openxmlformats.org/officeDocument/2006/relationships/image" Target="../media/image41.png"  /><Relationship Id="rId20" Type="http://schemas.openxmlformats.org/officeDocument/2006/relationships/image" Target="../media/image59.png"  /><Relationship Id="rId21" Type="http://schemas.openxmlformats.org/officeDocument/2006/relationships/image" Target="../media/image60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12" Type="http://schemas.openxmlformats.org/officeDocument/2006/relationships/image" Target="../media/image71.png"  /><Relationship Id="rId13" Type="http://schemas.openxmlformats.org/officeDocument/2006/relationships/image" Target="../media/image72.png"  /><Relationship Id="rId14" Type="http://schemas.openxmlformats.org/officeDocument/2006/relationships/image" Target="../media/image73.png"  /><Relationship Id="rId15" Type="http://schemas.openxmlformats.org/officeDocument/2006/relationships/image" Target="../media/image74.png"  /><Relationship Id="rId16" Type="http://schemas.openxmlformats.org/officeDocument/2006/relationships/image" Target="../media/image75.png"  /><Relationship Id="rId17" Type="http://schemas.openxmlformats.org/officeDocument/2006/relationships/image" Target="../media/image76.png"  /><Relationship Id="rId18" Type="http://schemas.openxmlformats.org/officeDocument/2006/relationships/image" Target="../media/image77.png"  /><Relationship Id="rId19" Type="http://schemas.openxmlformats.org/officeDocument/2006/relationships/image" Target="../media/image78.png"  /><Relationship Id="rId2" Type="http://schemas.openxmlformats.org/officeDocument/2006/relationships/image" Target="../media/image61.png"  /><Relationship Id="rId20" Type="http://schemas.openxmlformats.org/officeDocument/2006/relationships/image" Target="../media/image79.png"  /><Relationship Id="rId21" Type="http://schemas.openxmlformats.org/officeDocument/2006/relationships/image" Target="../media/image80.png"  /><Relationship Id="rId22" Type="http://schemas.openxmlformats.org/officeDocument/2006/relationships/image" Target="../media/image81.png"  /><Relationship Id="rId23" Type="http://schemas.openxmlformats.org/officeDocument/2006/relationships/image" Target="../media/image82.png"  /><Relationship Id="rId24" Type="http://schemas.openxmlformats.org/officeDocument/2006/relationships/image" Target="../media/image83.png"  /><Relationship Id="rId25" Type="http://schemas.openxmlformats.org/officeDocument/2006/relationships/image" Target="../media/image84.png"  /><Relationship Id="rId26" Type="http://schemas.openxmlformats.org/officeDocument/2006/relationships/image" Target="../media/image85.png"  /><Relationship Id="rId27" Type="http://schemas.openxmlformats.org/officeDocument/2006/relationships/image" Target="../media/image86.png"  /><Relationship Id="rId28" Type="http://schemas.openxmlformats.org/officeDocument/2006/relationships/image" Target="../media/image87.png"  /><Relationship Id="rId29" Type="http://schemas.openxmlformats.org/officeDocument/2006/relationships/image" Target="../media/image88.png"  /><Relationship Id="rId3" Type="http://schemas.openxmlformats.org/officeDocument/2006/relationships/image" Target="../media/image62.png"  /><Relationship Id="rId30" Type="http://schemas.openxmlformats.org/officeDocument/2006/relationships/image" Target="../media/image89.png"  /><Relationship Id="rId31" Type="http://schemas.openxmlformats.org/officeDocument/2006/relationships/image" Target="../media/image90.png"  /><Relationship Id="rId32" Type="http://schemas.openxmlformats.org/officeDocument/2006/relationships/image" Target="../media/image91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0.png"  /><Relationship Id="rId11" Type="http://schemas.openxmlformats.org/officeDocument/2006/relationships/image" Target="../media/image101.png"  /><Relationship Id="rId12" Type="http://schemas.openxmlformats.org/officeDocument/2006/relationships/image" Target="../media/image102.png"  /><Relationship Id="rId13" Type="http://schemas.openxmlformats.org/officeDocument/2006/relationships/image" Target="../media/image103.png"  /><Relationship Id="rId14" Type="http://schemas.openxmlformats.org/officeDocument/2006/relationships/image" Target="../media/image104.png"  /><Relationship Id="rId15" Type="http://schemas.openxmlformats.org/officeDocument/2006/relationships/image" Target="../media/image105.png"  /><Relationship Id="rId16" Type="http://schemas.openxmlformats.org/officeDocument/2006/relationships/image" Target="../media/image106.png"  /><Relationship Id="rId17" Type="http://schemas.openxmlformats.org/officeDocument/2006/relationships/image" Target="../media/image107.png"  /><Relationship Id="rId18" Type="http://schemas.openxmlformats.org/officeDocument/2006/relationships/image" Target="../media/image108.png"  /><Relationship Id="rId19" Type="http://schemas.openxmlformats.org/officeDocument/2006/relationships/image" Target="../media/image109.png"  /><Relationship Id="rId2" Type="http://schemas.openxmlformats.org/officeDocument/2006/relationships/image" Target="../media/image92.png"  /><Relationship Id="rId20" Type="http://schemas.openxmlformats.org/officeDocument/2006/relationships/image" Target="../media/image110.png"  /><Relationship Id="rId21" Type="http://schemas.openxmlformats.org/officeDocument/2006/relationships/image" Target="../media/image111.png"  /><Relationship Id="rId22" Type="http://schemas.openxmlformats.org/officeDocument/2006/relationships/image" Target="../media/image112.png"  /><Relationship Id="rId23" Type="http://schemas.openxmlformats.org/officeDocument/2006/relationships/image" Target="../media/image113.png"  /><Relationship Id="rId24" Type="http://schemas.openxmlformats.org/officeDocument/2006/relationships/image" Target="../media/image114.png"  /><Relationship Id="rId25" Type="http://schemas.openxmlformats.org/officeDocument/2006/relationships/image" Target="../media/image115.png"  /><Relationship Id="rId26" Type="http://schemas.openxmlformats.org/officeDocument/2006/relationships/image" Target="../media/image116.png"  /><Relationship Id="rId27" Type="http://schemas.openxmlformats.org/officeDocument/2006/relationships/image" Target="../media/image117.png"  /><Relationship Id="rId28" Type="http://schemas.openxmlformats.org/officeDocument/2006/relationships/image" Target="../media/image118.png"  /><Relationship Id="rId29" Type="http://schemas.openxmlformats.org/officeDocument/2006/relationships/image" Target="../media/image119.png"  /><Relationship Id="rId3" Type="http://schemas.openxmlformats.org/officeDocument/2006/relationships/image" Target="../media/image93.png"  /><Relationship Id="rId30" Type="http://schemas.openxmlformats.org/officeDocument/2006/relationships/image" Target="../media/image120.png"  /><Relationship Id="rId31" Type="http://schemas.openxmlformats.org/officeDocument/2006/relationships/image" Target="../media/image121.png"  /><Relationship Id="rId32" Type="http://schemas.openxmlformats.org/officeDocument/2006/relationships/image" Target="../media/image122.png"  /><Relationship Id="rId33" Type="http://schemas.openxmlformats.org/officeDocument/2006/relationships/image" Target="../media/image123.png"  /><Relationship Id="rId34" Type="http://schemas.openxmlformats.org/officeDocument/2006/relationships/image" Target="../media/image124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3574" y="3203497"/>
            <a:ext cx="8619462" cy="2967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5547" y="4817005"/>
            <a:ext cx="3455326" cy="11103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0056" y="3322456"/>
            <a:ext cx="6752280" cy="8229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296867" y="181608"/>
            <a:ext cx="5480393" cy="6171429"/>
            <a:chOff x="296867" y="181608"/>
            <a:chExt cx="548039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6867" y="181608"/>
              <a:ext cx="548039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974130" y="6630176"/>
            <a:ext cx="449808" cy="449707"/>
            <a:chOff x="4974130" y="6630176"/>
            <a:chExt cx="449808" cy="449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974130" y="6630176"/>
              <a:ext cx="449808" cy="4497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499628" y="2917037"/>
            <a:ext cx="4167746" cy="10148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933190" y="4031837"/>
            <a:ext cx="8204307" cy="11820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839256" y="31989"/>
            <a:ext cx="6366470" cy="65674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243846" y="6544576"/>
            <a:ext cx="967023" cy="822918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596890" y="6494816"/>
            <a:ext cx="6290310" cy="3525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2976" y="999029"/>
            <a:ext cx="5306642" cy="6171429"/>
            <a:chOff x="6232976" y="999029"/>
            <a:chExt cx="530664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2976" y="999029"/>
              <a:ext cx="530664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2826" y="1022352"/>
            <a:ext cx="6171429" cy="2868303"/>
            <a:chOff x="11862826" y="1022352"/>
            <a:chExt cx="6171429" cy="28683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2826" y="1022352"/>
              <a:ext cx="6171429" cy="2868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8524" y="7362469"/>
            <a:ext cx="449808" cy="449707"/>
            <a:chOff x="11238524" y="7362469"/>
            <a:chExt cx="449808" cy="44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238524" y="7362469"/>
              <a:ext cx="449808" cy="44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2776" y="4084793"/>
            <a:ext cx="449808" cy="449707"/>
            <a:chOff x="11862776" y="4084793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862776" y="4084793"/>
              <a:ext cx="449808" cy="44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5703" y="7362419"/>
            <a:ext cx="4580907" cy="2674843"/>
            <a:chOff x="12565703" y="7362419"/>
            <a:chExt cx="4580907" cy="26748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5703" y="7362419"/>
              <a:ext cx="4580907" cy="26748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62826" y="9169508"/>
            <a:ext cx="449808" cy="449707"/>
            <a:chOff x="11862826" y="9169508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2826" y="9169508"/>
              <a:ext cx="449808" cy="449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089" y="3921161"/>
            <a:ext cx="5171974" cy="9971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406" y="3102107"/>
            <a:ext cx="1845999" cy="10123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9466" y="7255580"/>
            <a:ext cx="5457689" cy="17895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9340" y="3964704"/>
            <a:ext cx="5678165" cy="308050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0586" y="9062669"/>
            <a:ext cx="1104003" cy="9214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730947"/>
            <a:ext cx="6171429" cy="1386275"/>
            <a:chOff x="463626" y="730947"/>
            <a:chExt cx="6171429" cy="13862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730947"/>
              <a:ext cx="6171429" cy="138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626" y="3267322"/>
            <a:ext cx="6171429" cy="5289796"/>
            <a:chOff x="463626" y="3267322"/>
            <a:chExt cx="6171429" cy="52897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626" y="3267322"/>
              <a:ext cx="6171429" cy="52897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17856" y="2917037"/>
            <a:ext cx="3550184" cy="1014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39998" y="3869926"/>
            <a:ext cx="1988123" cy="10218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6982" y="643941"/>
            <a:ext cx="5444588" cy="20419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2730" y="3220035"/>
            <a:ext cx="5473366" cy="51997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2895" y="678141"/>
            <a:ext cx="4146149" cy="6171429"/>
            <a:chOff x="13092895" y="678141"/>
            <a:chExt cx="414614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2895" y="678141"/>
              <a:ext cx="414614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143" y="680629"/>
            <a:ext cx="6171429" cy="5321471"/>
            <a:chOff x="6057143" y="680629"/>
            <a:chExt cx="6171429" cy="53214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680629"/>
              <a:ext cx="6171429" cy="53214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0557" y="6225772"/>
            <a:ext cx="5332956" cy="259995"/>
            <a:chOff x="6570557" y="6225772"/>
            <a:chExt cx="5332956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0557" y="6225772"/>
              <a:ext cx="5332956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279" y="3921161"/>
            <a:ext cx="2210708" cy="14025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683" y="3102107"/>
            <a:ext cx="2025170" cy="1012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9675" y="6350942"/>
            <a:ext cx="5732032" cy="2871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290518" y="1787962"/>
            <a:ext cx="5949879" cy="259995"/>
            <a:chOff x="1290518" y="1787962"/>
            <a:chExt cx="5949879" cy="259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90518" y="1787962"/>
              <a:ext cx="5949879" cy="259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817856" y="2917037"/>
            <a:ext cx="3550184" cy="10148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44384" y="3889279"/>
            <a:ext cx="2706904" cy="14002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3305" y="1249187"/>
            <a:ext cx="1879879" cy="1005184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71600" y="2434590"/>
            <a:ext cx="9685019" cy="541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422283" y="967122"/>
            <a:ext cx="5322645" cy="259995"/>
            <a:chOff x="5422283" y="967122"/>
            <a:chExt cx="5322645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22283" y="967122"/>
              <a:ext cx="5322645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22809" y="967122"/>
            <a:ext cx="4328015" cy="6171429"/>
            <a:chOff x="422809" y="967122"/>
            <a:chExt cx="4328015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2809" y="967122"/>
              <a:ext cx="432801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22809" y="7381998"/>
            <a:ext cx="4287199" cy="743169"/>
            <a:chOff x="422809" y="7381998"/>
            <a:chExt cx="4287199" cy="7431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2809" y="7381998"/>
              <a:ext cx="4287199" cy="7431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444578" y="8293767"/>
            <a:ext cx="4356463" cy="1639858"/>
            <a:chOff x="444578" y="8293767"/>
            <a:chExt cx="4356463" cy="16398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44578" y="8293767"/>
              <a:ext cx="4356463" cy="16398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872456" y="2936875"/>
            <a:ext cx="3374327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312258" y="3640818"/>
            <a:ext cx="3646770" cy="14221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18505" y="1238779"/>
            <a:ext cx="6343180" cy="67109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862021" y="7900294"/>
            <a:ext cx="6561328" cy="2347699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5181600" y="1333500"/>
            <a:ext cx="5486400" cy="4572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3" name=""/>
          <p:cNvSpPr/>
          <p:nvPr/>
        </p:nvSpPr>
        <p:spPr>
          <a:xfrm>
            <a:off x="4876800" y="3390900"/>
            <a:ext cx="6477000" cy="67056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997533" y="1059474"/>
            <a:ext cx="5660484" cy="259995"/>
            <a:chOff x="5997533" y="1059474"/>
            <a:chExt cx="5660484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997533" y="1059474"/>
              <a:ext cx="5660484" cy="259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63626" y="967122"/>
            <a:ext cx="5410094" cy="3556849"/>
            <a:chOff x="463626" y="967122"/>
            <a:chExt cx="5410094" cy="35568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63626" y="967122"/>
              <a:ext cx="5410094" cy="3556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63626" y="4971429"/>
            <a:ext cx="4478805" cy="4934663"/>
            <a:chOff x="463626" y="4971429"/>
            <a:chExt cx="4478805" cy="49346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63626" y="4971429"/>
              <a:ext cx="4478805" cy="49346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193802" y="4711433"/>
            <a:ext cx="5949879" cy="259995"/>
            <a:chOff x="5193802" y="4711433"/>
            <a:chExt cx="5949879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193802" y="4711433"/>
              <a:ext cx="5949879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872456" y="2936875"/>
            <a:ext cx="3374327" cy="997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808660" y="3640831"/>
            <a:ext cx="4558304" cy="9955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884980" y="1464161"/>
            <a:ext cx="6218176" cy="322654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02094" y="4848028"/>
            <a:ext cx="7064747" cy="5260109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5181600" y="7505700"/>
            <a:ext cx="6781800" cy="2438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2" name=""/>
          <p:cNvSpPr/>
          <p:nvPr/>
        </p:nvSpPr>
        <p:spPr>
          <a:xfrm>
            <a:off x="5105400" y="4914900"/>
            <a:ext cx="6781800" cy="1295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3" name=""/>
          <p:cNvSpPr/>
          <p:nvPr/>
        </p:nvSpPr>
        <p:spPr>
          <a:xfrm>
            <a:off x="5181600" y="6362700"/>
            <a:ext cx="381000" cy="4572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035874" y="1889134"/>
            <a:ext cx="5332956" cy="259995"/>
            <a:chOff x="7035874" y="1889134"/>
            <a:chExt cx="5332956" cy="259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35874" y="1889134"/>
              <a:ext cx="5332956" cy="259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1756" y="3922599"/>
            <a:ext cx="2433917" cy="9956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4283" y="3139917"/>
            <a:ext cx="1918122" cy="9434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34750" y="1458836"/>
            <a:ext cx="1044955" cy="872203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26580" y="2434590"/>
            <a:ext cx="10427400" cy="5833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678141"/>
            <a:ext cx="3973854" cy="1535353"/>
            <a:chOff x="463626" y="678141"/>
            <a:chExt cx="3973854" cy="15353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678141"/>
              <a:ext cx="3973854" cy="1535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37480" y="754329"/>
            <a:ext cx="527513" cy="478739"/>
            <a:chOff x="4437480" y="754329"/>
            <a:chExt cx="527513" cy="4787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7480" y="754329"/>
              <a:ext cx="527513" cy="4787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054" y="444848"/>
            <a:ext cx="5949879" cy="259995"/>
            <a:chOff x="435054" y="444848"/>
            <a:chExt cx="5949879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054" y="444848"/>
              <a:ext cx="5949879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8088" y="588445"/>
            <a:ext cx="5030450" cy="22124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84918" y="2942017"/>
            <a:ext cx="2578051" cy="9760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88939" y="3407697"/>
            <a:ext cx="527513" cy="478739"/>
            <a:chOff x="7388939" y="3407697"/>
            <a:chExt cx="527513" cy="4787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8939" y="3407697"/>
              <a:ext cx="527513" cy="4787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42222" y="3028689"/>
            <a:ext cx="5949879" cy="259995"/>
            <a:chOff x="5842222" y="3028689"/>
            <a:chExt cx="5949879" cy="2599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2222" y="3028689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68647" y="3267322"/>
            <a:ext cx="3723454" cy="1124958"/>
            <a:chOff x="8068647" y="3267322"/>
            <a:chExt cx="3723454" cy="11249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8647" y="3267322"/>
              <a:ext cx="3723454" cy="11249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9676" y="3283210"/>
            <a:ext cx="9214336" cy="15098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797" y="159742"/>
            <a:ext cx="1946737" cy="6238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6970" y="2766875"/>
            <a:ext cx="1826937" cy="5764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3626" y="4882862"/>
            <a:ext cx="5949879" cy="259995"/>
            <a:chOff x="463626" y="4882862"/>
            <a:chExt cx="5949879" cy="2599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626" y="4882862"/>
              <a:ext cx="5949879" cy="2599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5054" y="5353361"/>
            <a:ext cx="7633593" cy="1231871"/>
            <a:chOff x="435054" y="5353361"/>
            <a:chExt cx="7633593" cy="12318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054" y="5353361"/>
              <a:ext cx="7633593" cy="12318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3626" y="6864700"/>
            <a:ext cx="7452826" cy="549287"/>
            <a:chOff x="463626" y="6864700"/>
            <a:chExt cx="7452826" cy="5492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626" y="6864700"/>
              <a:ext cx="7452826" cy="5492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63626" y="7924995"/>
            <a:ext cx="7605022" cy="1254126"/>
            <a:chOff x="463626" y="7924995"/>
            <a:chExt cx="7605022" cy="12541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626" y="7924995"/>
              <a:ext cx="7605022" cy="12541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67835" y="5709301"/>
            <a:ext cx="322185" cy="259995"/>
            <a:chOff x="8067835" y="5709301"/>
            <a:chExt cx="322185" cy="2599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67835" y="5709301"/>
              <a:ext cx="322185" cy="2599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16452" y="6952750"/>
            <a:ext cx="428809" cy="259995"/>
            <a:chOff x="7916452" y="6952750"/>
            <a:chExt cx="428809" cy="2599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16452" y="6952750"/>
              <a:ext cx="428809" cy="2599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68380" y="8377510"/>
            <a:ext cx="321999" cy="259995"/>
            <a:chOff x="8068380" y="8377510"/>
            <a:chExt cx="321999" cy="2599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68380" y="8377510"/>
              <a:ext cx="321999" cy="2599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379739" y="5419754"/>
            <a:ext cx="3443646" cy="785960"/>
            <a:chOff x="8379739" y="5419754"/>
            <a:chExt cx="3443646" cy="78596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9739" y="5419754"/>
              <a:ext cx="3443646" cy="7859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338931" y="6689768"/>
            <a:ext cx="3443646" cy="785960"/>
            <a:chOff x="8338931" y="6689768"/>
            <a:chExt cx="3443646" cy="78596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8931" y="6689768"/>
              <a:ext cx="3443646" cy="7859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57979" y="8159079"/>
            <a:ext cx="3443646" cy="785960"/>
            <a:chOff x="8357979" y="8159079"/>
            <a:chExt cx="3443646" cy="78596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7979" y="8159079"/>
              <a:ext cx="3443646" cy="78596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96787" y="4621048"/>
            <a:ext cx="1826937" cy="57648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07750" y="5471936"/>
            <a:ext cx="3499100" cy="74585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407750" y="6757385"/>
            <a:ext cx="3082177" cy="74585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426798" y="8204705"/>
            <a:ext cx="3291443" cy="7606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33236" y="4031837"/>
            <a:ext cx="6404307" cy="22723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1549" y="2785789"/>
            <a:ext cx="2176089" cy="9258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7146545" y="7335091"/>
            <a:ext cx="449808" cy="449707"/>
            <a:chOff x="7146545" y="7335091"/>
            <a:chExt cx="449808" cy="449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6200000">
              <a:off x="7146545" y="7335091"/>
              <a:ext cx="449808" cy="449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1082" y="4173923"/>
            <a:ext cx="5576098" cy="22124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29464" y="7249155"/>
            <a:ext cx="6872594" cy="826203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086600" y="1409700"/>
            <a:ext cx="10352481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9784" y="2326815"/>
            <a:ext cx="2016521" cy="53323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2348" y="2413021"/>
            <a:ext cx="3730016" cy="51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512" y="3719209"/>
            <a:ext cx="2617533" cy="2354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372" y="5142857"/>
            <a:ext cx="1926678" cy="259995"/>
            <a:chOff x="1890372" y="5142857"/>
            <a:chExt cx="1926678" cy="2599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372" y="5142857"/>
              <a:ext cx="1926678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14" y="678141"/>
            <a:ext cx="6171429" cy="1308499"/>
            <a:chOff x="486714" y="678141"/>
            <a:chExt cx="6171429" cy="1308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14" y="678141"/>
              <a:ext cx="6171429" cy="13084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4809" y="7324044"/>
            <a:ext cx="6171429" cy="1034658"/>
            <a:chOff x="524809" y="7324044"/>
            <a:chExt cx="6171429" cy="1034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809" y="7324044"/>
              <a:ext cx="6171429" cy="1034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5954" y="2515284"/>
            <a:ext cx="5292104" cy="4520470"/>
            <a:chOff x="505954" y="2515284"/>
            <a:chExt cx="5292104" cy="45204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954" y="2515284"/>
              <a:ext cx="5292104" cy="4520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8335" y="2817615"/>
            <a:ext cx="449808" cy="449707"/>
            <a:chOff x="6208335" y="2817615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208335" y="2817615"/>
              <a:ext cx="449808" cy="449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08335" y="8451054"/>
            <a:ext cx="449808" cy="449707"/>
            <a:chOff x="6208335" y="8451054"/>
            <a:chExt cx="449808" cy="449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208335" y="8451054"/>
              <a:ext cx="449808" cy="449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54286" y="1332391"/>
            <a:ext cx="449808" cy="449707"/>
            <a:chOff x="6854286" y="1332391"/>
            <a:chExt cx="449808" cy="449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854286" y="1332391"/>
              <a:ext cx="449808" cy="449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54856" y="2917037"/>
            <a:ext cx="2828698" cy="10243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41828" y="4031837"/>
            <a:ext cx="6247822" cy="15547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4590" y="750061"/>
            <a:ext cx="5323355" cy="93881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970" y="6968915"/>
            <a:ext cx="1149660" cy="5764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1381" y="1895818"/>
            <a:ext cx="1292222" cy="57648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8551" y="225535"/>
            <a:ext cx="1622060" cy="5764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3333" y="704452"/>
            <a:ext cx="6171429" cy="5364613"/>
            <a:chOff x="6533333" y="704452"/>
            <a:chExt cx="6171429" cy="53646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3333" y="704452"/>
              <a:ext cx="6171429" cy="53646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977" y="2714561"/>
            <a:ext cx="2248946" cy="997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035" y="4114123"/>
            <a:ext cx="3941031" cy="8371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2685" y="5956514"/>
            <a:ext cx="11772946" cy="41363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816179" y="1983408"/>
            <a:ext cx="5712053" cy="318705"/>
            <a:chOff x="11816179" y="1983408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816179" y="1983408"/>
              <a:ext cx="5712053" cy="318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816179" y="808059"/>
            <a:ext cx="6171429" cy="1174987"/>
            <a:chOff x="11816179" y="808059"/>
            <a:chExt cx="6171429" cy="11749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816179" y="808059"/>
              <a:ext cx="6171429" cy="11749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189222" y="808059"/>
            <a:ext cx="5303996" cy="5987599"/>
            <a:chOff x="6189222" y="808059"/>
            <a:chExt cx="5303996" cy="59875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89222" y="808059"/>
              <a:ext cx="5303996" cy="5987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816179" y="5142586"/>
            <a:ext cx="5712053" cy="318705"/>
            <a:chOff x="11816179" y="5142586"/>
            <a:chExt cx="5712053" cy="318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816179" y="5142586"/>
              <a:ext cx="5712053" cy="31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1591275" y="5845814"/>
            <a:ext cx="449808" cy="449707"/>
            <a:chOff x="11591275" y="5845814"/>
            <a:chExt cx="449808" cy="449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0800000">
              <a:off x="11591275" y="5845814"/>
              <a:ext cx="449808" cy="44970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71082" y="3712163"/>
            <a:ext cx="2377641" cy="11286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704" y="2871504"/>
            <a:ext cx="1849089" cy="9214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709436" y="2210674"/>
            <a:ext cx="5988876" cy="31924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223739" y="5355100"/>
            <a:ext cx="5363805" cy="5059157"/>
          </a:xfrm>
          <a:prstGeom prst="rect">
            <a:avLst/>
          </a:prstGeom>
        </p:spPr>
      </p:pic>
      <p:sp>
        <p:nvSpPr>
          <p:cNvPr id="1012" name=""/>
          <p:cNvSpPr/>
          <p:nvPr/>
        </p:nvSpPr>
        <p:spPr>
          <a:xfrm>
            <a:off x="11582400" y="5448300"/>
            <a:ext cx="5943600" cy="48387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341108" y="1828241"/>
            <a:ext cx="5712053" cy="318705"/>
            <a:chOff x="7341108" y="1828241"/>
            <a:chExt cx="5712053" cy="318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41108" y="1828241"/>
              <a:ext cx="5712053" cy="318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1082" y="3712163"/>
            <a:ext cx="2377641" cy="11286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704" y="2871504"/>
            <a:ext cx="1849089" cy="9214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43259" y="7653829"/>
            <a:ext cx="5216693" cy="7801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75871" y="1400674"/>
            <a:ext cx="912693" cy="761807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315200" y="2274062"/>
            <a:ext cx="9601200" cy="5408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617238"/>
            <a:ext cx="6171429" cy="2650084"/>
            <a:chOff x="463626" y="617238"/>
            <a:chExt cx="6171429" cy="26500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617238"/>
              <a:ext cx="6171429" cy="26500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7376" y="4388755"/>
            <a:ext cx="6171429" cy="4962304"/>
            <a:chOff x="5497376" y="4388755"/>
            <a:chExt cx="6171429" cy="49623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7376" y="4388755"/>
              <a:ext cx="6171429" cy="4962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2330" y="4693150"/>
            <a:ext cx="449808" cy="449707"/>
            <a:chOff x="4952330" y="4693150"/>
            <a:chExt cx="449808" cy="449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952330" y="4693150"/>
              <a:ext cx="449808" cy="44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2197" y="967122"/>
            <a:ext cx="449808" cy="449707"/>
            <a:chOff x="6692197" y="967122"/>
            <a:chExt cx="449808" cy="449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692197" y="967122"/>
              <a:ext cx="449808" cy="4497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0885" y="2936875"/>
            <a:ext cx="3554660" cy="14025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2135" y="4031837"/>
            <a:ext cx="3303441" cy="8371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2016" y="1298419"/>
            <a:ext cx="5308584" cy="23112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56701" y="5010894"/>
            <a:ext cx="6491213" cy="18612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92025" y="497272"/>
            <a:ext cx="1848708" cy="7301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48523" y="4155247"/>
            <a:ext cx="872936" cy="6996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157434" y="3413161"/>
            <a:ext cx="6171429" cy="3839445"/>
            <a:chOff x="6157434" y="3413161"/>
            <a:chExt cx="6171429" cy="38394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157434" y="3413161"/>
              <a:ext cx="6171429" cy="38394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2311331" y="2355497"/>
            <a:ext cx="4659824" cy="259995"/>
            <a:chOff x="12311331" y="2355497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311331" y="235549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2311331" y="6266216"/>
            <a:ext cx="4659824" cy="259995"/>
            <a:chOff x="12311331" y="6266216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311331" y="6266216"/>
              <a:ext cx="4659824" cy="259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6057143" y="838336"/>
            <a:ext cx="6171429" cy="2266597"/>
            <a:chOff x="6057143" y="838336"/>
            <a:chExt cx="6171429" cy="22665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057143" y="838336"/>
              <a:ext cx="6171429" cy="22665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71082" y="4097733"/>
            <a:ext cx="1184031" cy="7736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208302" y="911053"/>
            <a:ext cx="5546742" cy="181450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252541" y="3371132"/>
            <a:ext cx="5966520" cy="40806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072880" y="7185585"/>
            <a:ext cx="6703508" cy="32590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072878" y="437737"/>
            <a:ext cx="884756" cy="578089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6096000" y="7277100"/>
            <a:ext cx="6477000" cy="2819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2" name=""/>
          <p:cNvSpPr/>
          <p:nvPr/>
        </p:nvSpPr>
        <p:spPr>
          <a:xfrm>
            <a:off x="12344400" y="3086100"/>
            <a:ext cx="5638800" cy="33528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9902" y="255044"/>
            <a:ext cx="5673515" cy="4423418"/>
            <a:chOff x="6139902" y="255044"/>
            <a:chExt cx="5673515" cy="4423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902" y="255044"/>
              <a:ext cx="5673515" cy="4423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1905" y="292374"/>
            <a:ext cx="6171429" cy="2947406"/>
            <a:chOff x="11961905" y="292374"/>
            <a:chExt cx="6171429" cy="2947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1905" y="292374"/>
              <a:ext cx="6171429" cy="29474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7070735"/>
            <a:ext cx="6171429" cy="2684082"/>
            <a:chOff x="6057143" y="7070735"/>
            <a:chExt cx="6171429" cy="2684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7070735"/>
              <a:ext cx="6171429" cy="26840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45352"/>
            <a:ext cx="1827555" cy="7736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6152" y="4585914"/>
            <a:ext cx="5855897" cy="15502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3790" y="6948760"/>
            <a:ext cx="6402158" cy="26376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19952" cy="33710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5080" y="610249"/>
            <a:ext cx="5632527" cy="4589467"/>
            <a:chOff x="12355080" y="610249"/>
            <a:chExt cx="5632527" cy="45894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5080" y="610249"/>
              <a:ext cx="5632527" cy="4589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5132" y="5270398"/>
            <a:ext cx="6352475" cy="4665704"/>
            <a:chOff x="11635132" y="5270398"/>
            <a:chExt cx="6352475" cy="4665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5132" y="5270398"/>
              <a:ext cx="6352475" cy="4665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22422" y="1288248"/>
            <a:ext cx="4659824" cy="259995"/>
            <a:chOff x="6722422" y="1288248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2422" y="1288248"/>
              <a:ext cx="4659824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549" y="2785790"/>
            <a:ext cx="2832060" cy="1344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73923"/>
            <a:ext cx="2346574" cy="7736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1361" y="1421038"/>
            <a:ext cx="6147535" cy="80939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04691" y="592836"/>
            <a:ext cx="8741897" cy="821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3626" y="2076677"/>
            <a:ext cx="6171429" cy="5612272"/>
            <a:chOff x="463626" y="2076677"/>
            <a:chExt cx="6171429" cy="56122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26" y="2076677"/>
              <a:ext cx="6171429" cy="56122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89764" y="2079127"/>
            <a:ext cx="4659824" cy="259995"/>
            <a:chOff x="6889764" y="2079127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9764" y="2079127"/>
              <a:ext cx="4659824" cy="2599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0885" y="2936875"/>
            <a:ext cx="3554660" cy="14025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5771" y="4031837"/>
            <a:ext cx="10974974" cy="8371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9951" y="2123313"/>
            <a:ext cx="5376177" cy="43092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111516" y="1552882"/>
            <a:ext cx="10974974" cy="8371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9902" y="870625"/>
            <a:ext cx="6171429" cy="2484601"/>
            <a:chOff x="6139902" y="870625"/>
            <a:chExt cx="6171429" cy="24846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9902" y="870625"/>
              <a:ext cx="6171429" cy="24846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16179" y="5959184"/>
            <a:ext cx="6171429" cy="3757285"/>
            <a:chOff x="11816179" y="5959184"/>
            <a:chExt cx="6171429" cy="37572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6179" y="5959184"/>
              <a:ext cx="6171429" cy="37572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2040" y="5959184"/>
            <a:ext cx="4659824" cy="259995"/>
            <a:chOff x="6702040" y="5959184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2040" y="5959184"/>
              <a:ext cx="4659824" cy="259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71981" y="2718346"/>
            <a:ext cx="4659824" cy="259995"/>
            <a:chOff x="12571981" y="2718346"/>
            <a:chExt cx="4659824" cy="2599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1981" y="2718346"/>
              <a:ext cx="4659824" cy="2599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1082" y="4173923"/>
            <a:ext cx="1759117" cy="7736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704" y="2871504"/>
            <a:ext cx="2832060" cy="13443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66114" y="1682438"/>
            <a:ext cx="4335050" cy="14162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7878" y="6301952"/>
            <a:ext cx="5453754" cy="32452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2616" y="745093"/>
            <a:ext cx="4741820" cy="23921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9099" y="4853976"/>
            <a:ext cx="5065021" cy="7110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294" y="239042"/>
              <a:ext cx="1159280" cy="4622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005" y="3457564"/>
            <a:ext cx="2575741" cy="35264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42685" y="1435112"/>
            <a:ext cx="7202754" cy="7202754"/>
            <a:chOff x="11642685" y="1435112"/>
            <a:chExt cx="7202754" cy="72027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619277"/>
            <a:ext cx="4834423" cy="4834423"/>
            <a:chOff x="9142857" y="2619277"/>
            <a:chExt cx="4834423" cy="4834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3110" y="2561905"/>
            <a:ext cx="5161905" cy="5161905"/>
            <a:chOff x="12663110" y="2561905"/>
            <a:chExt cx="5161905" cy="51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9097" y="6067821"/>
            <a:ext cx="4273383" cy="7110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099" y="3634928"/>
            <a:ext cx="2930954" cy="7110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0071" y="768664"/>
            <a:ext cx="6171429" cy="5675912"/>
            <a:chOff x="11850071" y="768664"/>
            <a:chExt cx="6171429" cy="56759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0071" y="768664"/>
              <a:ext cx="6171429" cy="5675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2413" y="1611955"/>
            <a:ext cx="4659824" cy="259995"/>
            <a:chOff x="6172413" y="1611955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413" y="1611955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6671" y="4873143"/>
            <a:ext cx="4659824" cy="259995"/>
            <a:chOff x="7036671" y="4873143"/>
            <a:chExt cx="4659824" cy="2599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6671" y="4873143"/>
              <a:ext cx="4659824" cy="2599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2035" y="4114123"/>
            <a:ext cx="3363536" cy="837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704" y="2871504"/>
            <a:ext cx="2832060" cy="13443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80115" y="1736601"/>
            <a:ext cx="5988255" cy="24365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5857" y="4995247"/>
            <a:ext cx="5974621" cy="272217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966" y="411482"/>
            <a:ext cx="3520038" cy="33673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974" y="2761070"/>
            <a:ext cx="4659824" cy="259995"/>
            <a:chOff x="334974" y="2761070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74" y="2761070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9048" y="678141"/>
            <a:ext cx="9700279" cy="925699"/>
            <a:chOff x="6019048" y="678141"/>
            <a:chExt cx="9700279" cy="925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9048" y="678141"/>
              <a:ext cx="9700279" cy="925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8095" y="1568246"/>
            <a:ext cx="4659824" cy="259995"/>
            <a:chOff x="6038095" y="1568246"/>
            <a:chExt cx="4659824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095" y="1568246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66761" y="3442527"/>
            <a:ext cx="7679505" cy="3934953"/>
            <a:chOff x="6066761" y="3442527"/>
            <a:chExt cx="7679505" cy="3934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6761" y="3442527"/>
              <a:ext cx="7679505" cy="39349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9048" y="8437548"/>
            <a:ext cx="7689123" cy="1116678"/>
            <a:chOff x="6019048" y="8437548"/>
            <a:chExt cx="7689123" cy="1116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9048" y="8437548"/>
              <a:ext cx="7689123" cy="111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74837" y="4319368"/>
            <a:ext cx="3906847" cy="259995"/>
            <a:chOff x="13774837" y="4319368"/>
            <a:chExt cx="3906847" cy="259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74837" y="4319368"/>
              <a:ext cx="3906847" cy="2599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035" y="4114123"/>
            <a:ext cx="3334184" cy="11820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656" y="2805418"/>
            <a:ext cx="2869974" cy="13871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3161" y="1725209"/>
            <a:ext cx="8538983" cy="17391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0616" y="4486873"/>
            <a:ext cx="3793907" cy="21620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97250" y="8365946"/>
            <a:ext cx="4613237" cy="17663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2114286" y="0"/>
            <a:ext cx="6171429" cy="10571429"/>
            <a:chOff x="12114286" y="0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14286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66491" y="546548"/>
            <a:ext cx="6301523" cy="342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 rot="0">
            <a:off x="12767589" y="3007327"/>
            <a:ext cx="4659824" cy="259995"/>
            <a:chOff x="12767589" y="3007327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67589" y="3007327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377998" y="967122"/>
            <a:ext cx="6171429" cy="3205458"/>
            <a:chOff x="5377998" y="967122"/>
            <a:chExt cx="6171429" cy="3205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77998" y="967122"/>
              <a:ext cx="6171429" cy="3205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20769" y="986169"/>
            <a:ext cx="4659824" cy="259995"/>
            <a:chOff x="520769" y="986169"/>
            <a:chExt cx="4659824" cy="2599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0769" y="986169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2971429" y="5797147"/>
            <a:ext cx="4659824" cy="259995"/>
            <a:chOff x="2971429" y="5797147"/>
            <a:chExt cx="4659824" cy="2599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971429" y="5797147"/>
              <a:ext cx="4659824" cy="2599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412114" y="2942018"/>
            <a:ext cx="3593051" cy="13871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003769" y="4031837"/>
            <a:ext cx="3929974" cy="11820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97380" y="1096097"/>
            <a:ext cx="5289260" cy="19051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858875" y="5306494"/>
            <a:ext cx="1163070" cy="982394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819400" y="6152922"/>
            <a:ext cx="5006377" cy="2800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3333" y="1280952"/>
            <a:ext cx="7819048" cy="781904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0000" y="1647619"/>
            <a:ext cx="7085714" cy="7085714"/>
            <a:chOff x="2400000" y="1647619"/>
            <a:chExt cx="7085714" cy="70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0000" y="1647619"/>
              <a:ext cx="7085714" cy="70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5245" y="2547483"/>
            <a:ext cx="5483440" cy="23817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4764" y="4583630"/>
            <a:ext cx="5226926" cy="926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294" y="239042"/>
              <a:ext cx="1159280" cy="462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8095" y="2101909"/>
            <a:ext cx="6390476" cy="259995"/>
            <a:chOff x="10438095" y="2101909"/>
            <a:chExt cx="6390476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7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132" y="3161228"/>
            <a:ext cx="7066194" cy="3165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995" y="9788009"/>
            <a:ext cx="497705" cy="497705"/>
            <a:chOff x="162995" y="9788009"/>
            <a:chExt cx="497705" cy="497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95" y="9788009"/>
              <a:ext cx="497705" cy="4977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57316" y="5284642"/>
            <a:ext cx="9010164" cy="3144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9530" y="1904768"/>
            <a:ext cx="4614841" cy="2313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859" y="4182326"/>
            <a:ext cx="4736392" cy="1476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6667" y="1254695"/>
            <a:ext cx="7819048" cy="7819048"/>
            <a:chOff x="8966667" y="1254695"/>
            <a:chExt cx="7819048" cy="78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6667" y="1254695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9790476" y="1950334"/>
            <a:ext cx="6171429" cy="6171429"/>
            <a:chOff x="9790476" y="1950334"/>
            <a:chExt cx="617142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0476" y="19503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42378" y="4030899"/>
            <a:ext cx="5067624" cy="2010297"/>
            <a:chOff x="10342378" y="4030899"/>
            <a:chExt cx="5067624" cy="20102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2378" y="4030899"/>
              <a:ext cx="5067624" cy="20102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352" y="1723267"/>
            <a:ext cx="3046403" cy="982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7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10901"/>
            <a:ext cx="18637442" cy="5733333"/>
            <a:chOff x="0" y="3010901"/>
            <a:chExt cx="18637442" cy="5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10901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290" y="1541480"/>
            <a:ext cx="7202754" cy="7202754"/>
            <a:chOff x="532290" y="1541480"/>
            <a:chExt cx="7202754" cy="7202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290" y="1541480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455" y="2725645"/>
            <a:ext cx="4834423" cy="4834423"/>
            <a:chOff x="1716455" y="2725645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455" y="2725645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455" y="2725645"/>
            <a:ext cx="4834423" cy="4834423"/>
            <a:chOff x="1716455" y="2725645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455" y="2725645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7928" y="-32256"/>
            <a:ext cx="6837700" cy="30365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422" y="509887"/>
            <a:ext cx="3586231" cy="259995"/>
            <a:chOff x="255422" y="509887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422" y="509887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252" y="2725645"/>
            <a:ext cx="4761905" cy="2857143"/>
            <a:chOff x="943252" y="2725645"/>
            <a:chExt cx="4761905" cy="28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252" y="2725645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0165" y="2725645"/>
            <a:ext cx="4765385" cy="2857143"/>
            <a:chOff x="6760165" y="2725645"/>
            <a:chExt cx="4765385" cy="28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0165" y="2725645"/>
              <a:ext cx="4765385" cy="2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0931" y="2725645"/>
            <a:ext cx="4761905" cy="2857143"/>
            <a:chOff x="12560931" y="2725645"/>
            <a:chExt cx="4761905" cy="28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0931" y="2725645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0931" y="6477638"/>
            <a:ext cx="4761905" cy="2857143"/>
            <a:chOff x="12560931" y="6477638"/>
            <a:chExt cx="4761905" cy="28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0931" y="6477638"/>
              <a:ext cx="4761905" cy="2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60165" y="6508950"/>
            <a:ext cx="4765385" cy="2857143"/>
            <a:chOff x="6760165" y="6508950"/>
            <a:chExt cx="4765385" cy="28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0165" y="6508950"/>
              <a:ext cx="4765385" cy="28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3252" y="6477638"/>
            <a:ext cx="4761905" cy="2857143"/>
            <a:chOff x="943252" y="6477638"/>
            <a:chExt cx="4761905" cy="2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252" y="6477638"/>
              <a:ext cx="4761905" cy="285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682" y="1711550"/>
            <a:ext cx="5167135" cy="101586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2489" y="5558088"/>
            <a:ext cx="2551078" cy="7203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15221" y="5569516"/>
            <a:ext cx="2415545" cy="7051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2259" y="5577888"/>
            <a:ext cx="2181192" cy="6958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5745" y="9273611"/>
            <a:ext cx="2367926" cy="6955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62764" y="9301030"/>
            <a:ext cx="2104050" cy="6958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8230" y="9292659"/>
            <a:ext cx="2339354" cy="70510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67068" y="871863"/>
            <a:ext cx="2389946" cy="1209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0" y="4552381"/>
            <a:ext cx="18637442" cy="5733333"/>
            <a:chOff x="0" y="4552381"/>
            <a:chExt cx="18637442" cy="57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52381"/>
              <a:ext cx="18637442" cy="5733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24" y="411480"/>
            <a:ext cx="2702118" cy="33668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3626" y="2861738"/>
            <a:ext cx="4098807" cy="259995"/>
            <a:chOff x="463626" y="2861738"/>
            <a:chExt cx="4098807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626" y="2861738"/>
              <a:ext cx="4098807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81284" y="4790388"/>
            <a:ext cx="790476" cy="790476"/>
            <a:chOff x="2081284" y="4790388"/>
            <a:chExt cx="790476" cy="7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1284" y="4790388"/>
              <a:ext cx="790476" cy="790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739" y="4679082"/>
            <a:ext cx="1283441" cy="10484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27316" y="4790388"/>
            <a:ext cx="787478" cy="787478"/>
            <a:chOff x="3027316" y="4790388"/>
            <a:chExt cx="787478" cy="7874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7316" y="4790388"/>
              <a:ext cx="787478" cy="7874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78018" y="4784039"/>
            <a:ext cx="787590" cy="787590"/>
            <a:chOff x="4378018" y="4784039"/>
            <a:chExt cx="787590" cy="7875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8018" y="4784039"/>
              <a:ext cx="787590" cy="7875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9735" y="4780864"/>
            <a:ext cx="792845" cy="792845"/>
            <a:chOff x="5349735" y="4780864"/>
            <a:chExt cx="792845" cy="7928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9735" y="4780864"/>
              <a:ext cx="792845" cy="7928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44836" y="4739824"/>
            <a:ext cx="57143" cy="913046"/>
            <a:chOff x="4044836" y="4739824"/>
            <a:chExt cx="57143" cy="9130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4044836" y="4739824"/>
              <a:ext cx="57143" cy="913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1284" y="5922426"/>
            <a:ext cx="790476" cy="790476"/>
            <a:chOff x="2081284" y="5922426"/>
            <a:chExt cx="790476" cy="79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1284" y="592242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53777" y="5922426"/>
            <a:ext cx="790476" cy="790476"/>
            <a:chOff x="3453777" y="5922426"/>
            <a:chExt cx="790476" cy="790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3777" y="592242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18132" y="5866626"/>
            <a:ext cx="57143" cy="923153"/>
            <a:chOff x="3118132" y="5866626"/>
            <a:chExt cx="57143" cy="9231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60000">
              <a:off x="3118132" y="5866626"/>
              <a:ext cx="57143" cy="9231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56" y="5717702"/>
            <a:ext cx="2202203" cy="10600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19048" y="8891737"/>
            <a:ext cx="790476" cy="790476"/>
            <a:chOff x="8319048" y="8891737"/>
            <a:chExt cx="790476" cy="7904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048" y="8891737"/>
              <a:ext cx="790476" cy="790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28571" y="5931950"/>
            <a:ext cx="790476" cy="790476"/>
            <a:chOff x="8328571" y="5931950"/>
            <a:chExt cx="790476" cy="7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28571" y="5931950"/>
              <a:ext cx="790476" cy="7904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38095" y="4772006"/>
            <a:ext cx="790476" cy="790476"/>
            <a:chOff x="8338095" y="4772006"/>
            <a:chExt cx="790476" cy="7904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8095" y="4772006"/>
              <a:ext cx="790476" cy="790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80626" y="7428571"/>
            <a:ext cx="1580952" cy="790476"/>
            <a:chOff x="8280626" y="7428571"/>
            <a:chExt cx="1580952" cy="7904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0626" y="7428571"/>
              <a:ext cx="1580952" cy="790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50920" y="5922426"/>
            <a:ext cx="1580952" cy="790476"/>
            <a:chOff x="4850920" y="5922426"/>
            <a:chExt cx="1580952" cy="7904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50920" y="5922426"/>
              <a:ext cx="1580952" cy="7904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74885" y="7201377"/>
            <a:ext cx="790476" cy="790476"/>
            <a:chOff x="2074885" y="7201377"/>
            <a:chExt cx="790476" cy="79047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4885" y="7201377"/>
              <a:ext cx="790476" cy="7904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536173" y="5856088"/>
            <a:ext cx="57143" cy="923153"/>
            <a:chOff x="4536173" y="5856088"/>
            <a:chExt cx="57143" cy="9231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60000">
              <a:off x="4536173" y="5856088"/>
              <a:ext cx="57143" cy="9231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3671" y="6690821"/>
            <a:ext cx="2260689" cy="195466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21447" y="4731371"/>
            <a:ext cx="1892746" cy="104847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44066" y="5751409"/>
            <a:ext cx="2115451" cy="146442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4066" y="7248028"/>
            <a:ext cx="2115451" cy="146442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21447" y="8851771"/>
            <a:ext cx="1911794" cy="10484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3522" y="2805418"/>
            <a:ext cx="2643536" cy="97608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102114" y="5096371"/>
            <a:ext cx="8236898" cy="458185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214653" y="4660390"/>
            <a:ext cx="4098807" cy="259995"/>
            <a:chOff x="10214653" y="4660390"/>
            <a:chExt cx="4098807" cy="25999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14653" y="4660390"/>
              <a:ext cx="4098807" cy="2599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14653" y="9801261"/>
            <a:ext cx="4098807" cy="259995"/>
            <a:chOff x="10214653" y="9801261"/>
            <a:chExt cx="4098807" cy="25999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14653" y="9801261"/>
              <a:ext cx="4098807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4800000"/>
            <a:ext cx="18637442" cy="5733333"/>
            <a:chOff x="0" y="4800000"/>
            <a:chExt cx="18637442" cy="57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080" y="6012080"/>
            <a:ext cx="5086114" cy="1105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2311" y="3313510"/>
            <a:ext cx="2670172" cy="2670172"/>
            <a:chOff x="2072311" y="3313510"/>
            <a:chExt cx="2670172" cy="26701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72311" y="3313510"/>
              <a:ext cx="2670172" cy="2670172"/>
              <a:chOff x="2072311" y="3313510"/>
              <a:chExt cx="2670172" cy="267017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72311" y="3313510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30722" y="3471920"/>
              <a:ext cx="2353351" cy="2353351"/>
              <a:chOff x="2230722" y="3471920"/>
              <a:chExt cx="2353351" cy="23533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0722" y="3471920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930975" y="3313823"/>
            <a:ext cx="2670172" cy="2670172"/>
            <a:chOff x="5930975" y="3313823"/>
            <a:chExt cx="2670172" cy="26701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0975" y="3313823"/>
              <a:ext cx="2670172" cy="2670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89386" y="3472233"/>
            <a:ext cx="2353351" cy="2353351"/>
            <a:chOff x="6089386" y="3472233"/>
            <a:chExt cx="2353351" cy="23533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386" y="3472233"/>
              <a:ext cx="2353351" cy="23533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3239" y="3284890"/>
            <a:ext cx="2670172" cy="2670172"/>
            <a:chOff x="9733239" y="3284890"/>
            <a:chExt cx="2670172" cy="26701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33239" y="3284890"/>
              <a:ext cx="2670172" cy="2670172"/>
              <a:chOff x="9733239" y="3284890"/>
              <a:chExt cx="2670172" cy="26701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33239" y="3284890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91649" y="3443300"/>
              <a:ext cx="2353351" cy="2353351"/>
              <a:chOff x="9891649" y="3443300"/>
              <a:chExt cx="2353351" cy="23533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91649" y="3443300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614595" y="3429555"/>
            <a:ext cx="2670172" cy="2670172"/>
            <a:chOff x="13614595" y="3429555"/>
            <a:chExt cx="2670172" cy="267017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614595" y="3429555"/>
              <a:ext cx="2670172" cy="2670172"/>
              <a:chOff x="13614595" y="3429555"/>
              <a:chExt cx="2670172" cy="26701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14595" y="3429555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773006" y="3587966"/>
              <a:ext cx="2353351" cy="2353351"/>
              <a:chOff x="13773006" y="3587966"/>
              <a:chExt cx="2353351" cy="23533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73006" y="3587966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7268" y="6837373"/>
            <a:ext cx="4069498" cy="13269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3333" y="1488291"/>
            <a:ext cx="7847619" cy="259995"/>
            <a:chOff x="933333" y="1488291"/>
            <a:chExt cx="7847619" cy="2599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333" y="1488291"/>
              <a:ext cx="7847619" cy="2599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01195" y="8084183"/>
            <a:ext cx="1538048" cy="1538048"/>
            <a:chOff x="7101195" y="8084183"/>
            <a:chExt cx="1538048" cy="15380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1195" y="8084183"/>
              <a:ext cx="1538048" cy="15380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82918" y="7948462"/>
            <a:ext cx="1025761" cy="1635673"/>
            <a:chOff x="6382918" y="7948462"/>
            <a:chExt cx="1025761" cy="16356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2918" y="7948462"/>
              <a:ext cx="1025761" cy="16356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35270" y="8668864"/>
            <a:ext cx="744147" cy="744147"/>
            <a:chOff x="13835270" y="8668864"/>
            <a:chExt cx="744147" cy="7441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5270" y="8668864"/>
              <a:ext cx="744147" cy="7441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94086" y="8967492"/>
            <a:ext cx="827116" cy="413558"/>
            <a:chOff x="15294086" y="8967492"/>
            <a:chExt cx="827116" cy="4135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94086" y="8967492"/>
              <a:ext cx="827116" cy="4135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13959" y="8742474"/>
            <a:ext cx="1044052" cy="773372"/>
            <a:chOff x="9413959" y="8742474"/>
            <a:chExt cx="1044052" cy="77337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13959" y="8742474"/>
              <a:ext cx="1044052" cy="7733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29998" y="8732950"/>
            <a:ext cx="838656" cy="784838"/>
            <a:chOff x="10729998" y="8732950"/>
            <a:chExt cx="838656" cy="7848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29998" y="8732950"/>
              <a:ext cx="838656" cy="7848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98952" y="8744937"/>
            <a:ext cx="1208919" cy="779948"/>
            <a:chOff x="11798952" y="8744937"/>
            <a:chExt cx="1208919" cy="7799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98952" y="8744937"/>
              <a:ext cx="1208919" cy="77994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39867" y="6033305"/>
            <a:ext cx="5308761" cy="107496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37449" y="6837688"/>
            <a:ext cx="4218698" cy="13269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17295" y="6071048"/>
            <a:ext cx="5081085" cy="107493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06628" y="6920650"/>
            <a:ext cx="3559431" cy="100951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72248" y="6134391"/>
            <a:ext cx="7040113" cy="107680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86126" y="6953421"/>
            <a:ext cx="4069431" cy="163299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8955" y="1407425"/>
            <a:ext cx="4251063" cy="2125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0075" y="972333"/>
            <a:ext cx="2797784" cy="99717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45804" y="9308810"/>
            <a:ext cx="4749813" cy="57584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298013" y="9547582"/>
            <a:ext cx="2302013" cy="57584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269210" y="9549856"/>
            <a:ext cx="2525213" cy="57584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62990" y="9547542"/>
            <a:ext cx="2397260" cy="788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3810" y="4122498"/>
            <a:ext cx="6171429" cy="2307386"/>
            <a:chOff x="9123810" y="4122498"/>
            <a:chExt cx="6171429" cy="2307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3810" y="4122498"/>
              <a:ext cx="6171429" cy="2307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1454" y="3126536"/>
            <a:ext cx="2674275" cy="14016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5885" y="6726123"/>
            <a:ext cx="10168460" cy="2335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40" y="732369"/>
            <a:ext cx="3519971" cy="3366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424732" y="3169232"/>
            <a:ext cx="4659824" cy="259995"/>
            <a:chOff x="424732" y="3169232"/>
            <a:chExt cx="4659824" cy="259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2" y="3169232"/>
              <a:ext cx="4659824" cy="259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07963" y="417022"/>
            <a:ext cx="8134139" cy="9868692"/>
            <a:chOff x="8207963" y="417022"/>
            <a:chExt cx="8134139" cy="9868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63" y="417022"/>
              <a:ext cx="8134139" cy="9868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660" y="3992390"/>
            <a:ext cx="5204222" cy="43492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530" y="3121460"/>
            <a:ext cx="1855875" cy="995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2023-09-10T05:39:56.000</dcterms:created>
  <dc:creator>officegen</dc:creator>
  <cp:lastModifiedBy>MineEric64</cp:lastModifiedBy>
  <dcterms:modified xsi:type="dcterms:W3CDTF">2023-09-10T06:14:42.460</dcterms:modified>
  <cp:revision>15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